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6"/>
    <p:restoredTop sz="94690"/>
  </p:normalViewPr>
  <p:slideViewPr>
    <p:cSldViewPr snapToGrid="0" snapToObjects="1">
      <p:cViewPr varScale="1">
        <p:scale>
          <a:sx n="117" d="100"/>
          <a:sy n="117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7864929" y="424458"/>
            <a:ext cx="3505029" cy="21317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7864929" y="1209515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PRS – 7 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EF4F-77B2-AE4E-A510-A1FEC0A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244" y="544093"/>
            <a:ext cx="1169162" cy="632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62C4A9-9D3B-7946-B534-A69AC098587D}"/>
              </a:ext>
            </a:extLst>
          </p:cNvPr>
          <p:cNvSpPr/>
          <p:nvPr/>
        </p:nvSpPr>
        <p:spPr>
          <a:xfrm>
            <a:off x="528393" y="339114"/>
            <a:ext cx="3505029" cy="21317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2A78A-8EC9-DE4B-B342-7704A1F4A059}"/>
              </a:ext>
            </a:extLst>
          </p:cNvPr>
          <p:cNvSpPr txBox="1"/>
          <p:nvPr/>
        </p:nvSpPr>
        <p:spPr>
          <a:xfrm>
            <a:off x="528393" y="1124171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Helloworld.php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VSC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52331-1D8A-3443-A21A-D44EE0CBB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708" y="458749"/>
            <a:ext cx="1169162" cy="6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2F412-F661-1744-813A-B7F6F1A31F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25826" y="1033809"/>
            <a:ext cx="1783853" cy="1003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Thẻ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 &lt;html&gt;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Asp.net</a:t>
            </a:r>
            <a:r>
              <a:rPr lang="en-US" sz="2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core 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Configuration 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HttpListener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30823</TotalTime>
  <Words>74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67</cp:revision>
  <dcterms:created xsi:type="dcterms:W3CDTF">2019-08-01T05:53:39Z</dcterms:created>
  <dcterms:modified xsi:type="dcterms:W3CDTF">2019-09-19T08:35:26Z</dcterms:modified>
</cp:coreProperties>
</file>